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Source Code Pro"/>
      <p:regular r:id="rId15"/>
      <p:bold r:id="rId16"/>
      <p:italic r:id="rId17"/>
      <p:boldItalic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regular.fntdata"/><Relationship Id="rId14" Type="http://schemas.openxmlformats.org/officeDocument/2006/relationships/slide" Target="slides/slide9.xml"/><Relationship Id="rId17" Type="http://schemas.openxmlformats.org/officeDocument/2006/relationships/font" Target="fonts/SourceCodePro-italic.fntdata"/><Relationship Id="rId16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SourceCode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bab2284a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7bab2284a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bab2284a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bab2284a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bab2284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bab2284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bab2284a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bab2284a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first design 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bb4d46f32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bb4d46f32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bab2284a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bab2284a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bb4d46f32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bb4d46f32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0" y="0"/>
            <a:ext cx="9144000" cy="3456900"/>
          </a:xfrm>
          <a:prstGeom prst="rect">
            <a:avLst/>
          </a:prstGeom>
          <a:solidFill>
            <a:srgbClr val="E159A2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Stephanie Hales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Portfolio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0350"/>
            <a:ext cx="6455250" cy="516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225014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29825" y="152400"/>
            <a:ext cx="546177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Professional Portfolio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Provide insight for </a:t>
            </a:r>
            <a:r>
              <a:rPr lang="en"/>
              <a:t>prospective</a:t>
            </a:r>
            <a:r>
              <a:rPr lang="en"/>
              <a:t> employers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Minimalist design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Simple navigation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Key components built for context and design 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3612" y="844200"/>
            <a:ext cx="6776776" cy="3972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Sitemap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7200" y="185725"/>
            <a:ext cx="2400300" cy="47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418175" y="1728450"/>
            <a:ext cx="5422200" cy="29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6750" y="271463"/>
            <a:ext cx="2495550" cy="460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4888" y="271450"/>
            <a:ext cx="2466975" cy="460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925" y="233350"/>
            <a:ext cx="2457450" cy="4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Changing words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Scroll Container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Navigation bar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Barbell Animation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Blog cards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Contact form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175" y="124450"/>
            <a:ext cx="5067300" cy="14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 rotWithShape="1">
          <a:blip r:embed="rId4">
            <a:alphaModFix/>
          </a:blip>
          <a:srcRect b="0" l="0" r="0" t="18699"/>
          <a:stretch/>
        </p:blipFill>
        <p:spPr>
          <a:xfrm>
            <a:off x="3965175" y="1572260"/>
            <a:ext cx="5178825" cy="3571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9735"/>
            <a:ext cx="9144000" cy="4444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